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5"/>
  </p:notesMasterIdLst>
  <p:sldIdLst>
    <p:sldId id="278" r:id="rId5"/>
    <p:sldId id="280" r:id="rId6"/>
    <p:sldId id="294" r:id="rId7"/>
    <p:sldId id="281" r:id="rId8"/>
    <p:sldId id="283" r:id="rId9"/>
    <p:sldId id="282" r:id="rId10"/>
    <p:sldId id="285" r:id="rId11"/>
    <p:sldId id="296" r:id="rId12"/>
    <p:sldId id="295" r:id="rId13"/>
    <p:sldId id="290" r:id="rId1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AD0B52-EB52-4BAA-83D7-31A9EAF7E482}" v="13" dt="2023-08-18T00:27:20.361"/>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05" autoAdjust="0"/>
    <p:restoredTop sz="94609" autoAdjust="0"/>
  </p:normalViewPr>
  <p:slideViewPr>
    <p:cSldViewPr snapToGrid="0" snapToObjects="1">
      <p:cViewPr>
        <p:scale>
          <a:sx n="60" d="100"/>
          <a:sy n="60" d="100"/>
        </p:scale>
        <p:origin x="-582" y="9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Hernandez" userId="e295ef48bb66c119" providerId="LiveId" clId="{6BAD0B52-EB52-4BAA-83D7-31A9EAF7E482}"/>
    <pc:docChg chg="undo custSel delSld modSld">
      <pc:chgData name="Walter Hernandez" userId="e295ef48bb66c119" providerId="LiveId" clId="{6BAD0B52-EB52-4BAA-83D7-31A9EAF7E482}" dt="2023-08-18T00:33:38.653" v="11952" actId="1076"/>
      <pc:docMkLst>
        <pc:docMk/>
      </pc:docMkLst>
      <pc:sldChg chg="modSp mod">
        <pc:chgData name="Walter Hernandez" userId="e295ef48bb66c119" providerId="LiveId" clId="{6BAD0B52-EB52-4BAA-83D7-31A9EAF7E482}" dt="2023-08-17T21:57:06.036" v="7156" actId="20577"/>
        <pc:sldMkLst>
          <pc:docMk/>
          <pc:sldMk cId="2131568492" sldId="278"/>
        </pc:sldMkLst>
        <pc:spChg chg="mod">
          <ac:chgData name="Walter Hernandez" userId="e295ef48bb66c119" providerId="LiveId" clId="{6BAD0B52-EB52-4BAA-83D7-31A9EAF7E482}" dt="2023-08-17T21:57:06.036" v="7156" actId="20577"/>
          <ac:spMkLst>
            <pc:docMk/>
            <pc:sldMk cId="2131568492" sldId="278"/>
            <ac:spMk id="2" creationId="{516860D9-9D47-C0BB-B2B4-4B6F2B36CFCC}"/>
          </ac:spMkLst>
        </pc:spChg>
      </pc:sldChg>
      <pc:sldChg chg="del">
        <pc:chgData name="Walter Hernandez" userId="e295ef48bb66c119" providerId="LiveId" clId="{6BAD0B52-EB52-4BAA-83D7-31A9EAF7E482}" dt="2023-08-17T19:46:14.636" v="0" actId="2696"/>
        <pc:sldMkLst>
          <pc:docMk/>
          <pc:sldMk cId="3855531800" sldId="279"/>
        </pc:sldMkLst>
      </pc:sldChg>
      <pc:sldChg chg="delSp modSp mod">
        <pc:chgData name="Walter Hernandez" userId="e295ef48bb66c119" providerId="LiveId" clId="{6BAD0B52-EB52-4BAA-83D7-31A9EAF7E482}" dt="2023-08-17T21:58:40.827" v="7163" actId="27636"/>
        <pc:sldMkLst>
          <pc:docMk/>
          <pc:sldMk cId="979622006" sldId="280"/>
        </pc:sldMkLst>
        <pc:spChg chg="mod">
          <ac:chgData name="Walter Hernandez" userId="e295ef48bb66c119" providerId="LiveId" clId="{6BAD0B52-EB52-4BAA-83D7-31A9EAF7E482}" dt="2023-08-17T21:56:05.228" v="7121" actId="1076"/>
          <ac:spMkLst>
            <pc:docMk/>
            <pc:sldMk cId="979622006" sldId="280"/>
            <ac:spMk id="2" creationId="{4A940BC6-9DA0-FB4D-8879-DC8B3958C07C}"/>
          </ac:spMkLst>
        </pc:spChg>
        <pc:spChg chg="mod">
          <ac:chgData name="Walter Hernandez" userId="e295ef48bb66c119" providerId="LiveId" clId="{6BAD0B52-EB52-4BAA-83D7-31A9EAF7E482}" dt="2023-08-17T21:58:40.827" v="7163" actId="27636"/>
          <ac:spMkLst>
            <pc:docMk/>
            <pc:sldMk cId="979622006" sldId="280"/>
            <ac:spMk id="3" creationId="{1E0B8C4B-3A3C-9FD1-59FB-1666C1F09376}"/>
          </ac:spMkLst>
        </pc:spChg>
        <pc:spChg chg="del">
          <ac:chgData name="Walter Hernandez" userId="e295ef48bb66c119" providerId="LiveId" clId="{6BAD0B52-EB52-4BAA-83D7-31A9EAF7E482}" dt="2023-08-17T19:46:20.494" v="1" actId="21"/>
          <ac:spMkLst>
            <pc:docMk/>
            <pc:sldMk cId="979622006" sldId="280"/>
            <ac:spMk id="14" creationId="{03571BF2-FCCE-E7A0-736D-9168D2BBFF63}"/>
          </ac:spMkLst>
        </pc:spChg>
      </pc:sldChg>
      <pc:sldChg chg="modSp mod">
        <pc:chgData name="Walter Hernandez" userId="e295ef48bb66c119" providerId="LiveId" clId="{6BAD0B52-EB52-4BAA-83D7-31A9EAF7E482}" dt="2023-08-17T21:42:54.899" v="5963" actId="207"/>
        <pc:sldMkLst>
          <pc:docMk/>
          <pc:sldMk cId="2952923800" sldId="281"/>
        </pc:sldMkLst>
        <pc:spChg chg="mod">
          <ac:chgData name="Walter Hernandez" userId="e295ef48bb66c119" providerId="LiveId" clId="{6BAD0B52-EB52-4BAA-83D7-31A9EAF7E482}" dt="2023-08-17T21:39:50.349" v="5954" actId="1076"/>
          <ac:spMkLst>
            <pc:docMk/>
            <pc:sldMk cId="2952923800" sldId="281"/>
            <ac:spMk id="2" creationId="{D53B219B-7E3A-7E84-6386-37313F0CFB09}"/>
          </ac:spMkLst>
        </pc:spChg>
        <pc:spChg chg="mod">
          <ac:chgData name="Walter Hernandez" userId="e295ef48bb66c119" providerId="LiveId" clId="{6BAD0B52-EB52-4BAA-83D7-31A9EAF7E482}" dt="2023-08-17T21:42:54.899" v="5963" actId="207"/>
          <ac:spMkLst>
            <pc:docMk/>
            <pc:sldMk cId="2952923800" sldId="281"/>
            <ac:spMk id="3" creationId="{A2E339BF-E6D7-DD0E-AF02-6813852EE723}"/>
          </ac:spMkLst>
        </pc:spChg>
      </pc:sldChg>
      <pc:sldChg chg="addSp delSp modSp mod">
        <pc:chgData name="Walter Hernandez" userId="e295ef48bb66c119" providerId="LiveId" clId="{6BAD0B52-EB52-4BAA-83D7-31A9EAF7E482}" dt="2023-08-17T22:25:31.406" v="10710" actId="20577"/>
        <pc:sldMkLst>
          <pc:docMk/>
          <pc:sldMk cId="685681062" sldId="282"/>
        </pc:sldMkLst>
        <pc:spChg chg="mod">
          <ac:chgData name="Walter Hernandez" userId="e295ef48bb66c119" providerId="LiveId" clId="{6BAD0B52-EB52-4BAA-83D7-31A9EAF7E482}" dt="2023-08-17T22:12:12.124" v="8937" actId="1076"/>
          <ac:spMkLst>
            <pc:docMk/>
            <pc:sldMk cId="685681062" sldId="282"/>
            <ac:spMk id="2" creationId="{FD5E8954-9BCB-7FD9-A210-38DC54382D45}"/>
          </ac:spMkLst>
        </pc:spChg>
        <pc:spChg chg="mod">
          <ac:chgData name="Walter Hernandez" userId="e295ef48bb66c119" providerId="LiveId" clId="{6BAD0B52-EB52-4BAA-83D7-31A9EAF7E482}" dt="2023-08-17T22:25:31.406" v="10710" actId="20577"/>
          <ac:spMkLst>
            <pc:docMk/>
            <pc:sldMk cId="685681062" sldId="282"/>
            <ac:spMk id="4" creationId="{D2BBD890-6A99-C160-C084-2916E2310718}"/>
          </ac:spMkLst>
        </pc:spChg>
        <pc:spChg chg="del">
          <ac:chgData name="Walter Hernandez" userId="e295ef48bb66c119" providerId="LiveId" clId="{6BAD0B52-EB52-4BAA-83D7-31A9EAF7E482}" dt="2023-08-17T22:11:34.276" v="8907" actId="21"/>
          <ac:spMkLst>
            <pc:docMk/>
            <pc:sldMk cId="685681062" sldId="282"/>
            <ac:spMk id="5" creationId="{EEE736C0-59DE-A4DF-7A05-6F22D48CC0D3}"/>
          </ac:spMkLst>
        </pc:spChg>
        <pc:spChg chg="del">
          <ac:chgData name="Walter Hernandez" userId="e295ef48bb66c119" providerId="LiveId" clId="{6BAD0B52-EB52-4BAA-83D7-31A9EAF7E482}" dt="2023-08-17T22:11:37.358" v="8908" actId="21"/>
          <ac:spMkLst>
            <pc:docMk/>
            <pc:sldMk cId="685681062" sldId="282"/>
            <ac:spMk id="6" creationId="{8E016EE4-D06F-BB48-F27D-14F290F0FE86}"/>
          </ac:spMkLst>
        </pc:spChg>
        <pc:spChg chg="add del mod">
          <ac:chgData name="Walter Hernandez" userId="e295ef48bb66c119" providerId="LiveId" clId="{6BAD0B52-EB52-4BAA-83D7-31A9EAF7E482}" dt="2023-08-17T22:11:44.130" v="8910" actId="21"/>
          <ac:spMkLst>
            <pc:docMk/>
            <pc:sldMk cId="685681062" sldId="282"/>
            <ac:spMk id="7" creationId="{AF29F0D0-6BFC-27F7-430A-67B622CBF893}"/>
          </ac:spMkLst>
        </pc:spChg>
        <pc:spChg chg="add del mod">
          <ac:chgData name="Walter Hernandez" userId="e295ef48bb66c119" providerId="LiveId" clId="{6BAD0B52-EB52-4BAA-83D7-31A9EAF7E482}" dt="2023-08-17T22:11:47.228" v="8911" actId="21"/>
          <ac:spMkLst>
            <pc:docMk/>
            <pc:sldMk cId="685681062" sldId="282"/>
            <ac:spMk id="9" creationId="{09C6B19E-4374-0525-B5BF-E451D5C17536}"/>
          </ac:spMkLst>
        </pc:spChg>
      </pc:sldChg>
      <pc:sldChg chg="addSp delSp modSp mod">
        <pc:chgData name="Walter Hernandez" userId="e295ef48bb66c119" providerId="LiveId" clId="{6BAD0B52-EB52-4BAA-83D7-31A9EAF7E482}" dt="2023-08-18T00:17:49.981" v="10916" actId="1076"/>
        <pc:sldMkLst>
          <pc:docMk/>
          <pc:sldMk cId="2903841477" sldId="283"/>
        </pc:sldMkLst>
        <pc:spChg chg="mod">
          <ac:chgData name="Walter Hernandez" userId="e295ef48bb66c119" providerId="LiveId" clId="{6BAD0B52-EB52-4BAA-83D7-31A9EAF7E482}" dt="2023-08-18T00:16:24.213" v="10892" actId="1076"/>
          <ac:spMkLst>
            <pc:docMk/>
            <pc:sldMk cId="2903841477" sldId="283"/>
            <ac:spMk id="2" creationId="{69125542-D540-B766-0FA1-10DE2ED0495C}"/>
          </ac:spMkLst>
        </pc:spChg>
        <pc:spChg chg="add mod">
          <ac:chgData name="Walter Hernandez" userId="e295ef48bb66c119" providerId="LiveId" clId="{6BAD0B52-EB52-4BAA-83D7-31A9EAF7E482}" dt="2023-08-18T00:17:39.377" v="10914" actId="1076"/>
          <ac:spMkLst>
            <pc:docMk/>
            <pc:sldMk cId="2903841477" sldId="283"/>
            <ac:spMk id="4" creationId="{F61B0AD9-F7A4-1BF3-E5C5-D3813B8ED404}"/>
          </ac:spMkLst>
        </pc:spChg>
        <pc:spChg chg="del">
          <ac:chgData name="Walter Hernandez" userId="e295ef48bb66c119" providerId="LiveId" clId="{6BAD0B52-EB52-4BAA-83D7-31A9EAF7E482}" dt="2023-08-18T00:15:42.419" v="10884" actId="21"/>
          <ac:spMkLst>
            <pc:docMk/>
            <pc:sldMk cId="2903841477" sldId="283"/>
            <ac:spMk id="6" creationId="{A6DDBB02-9464-CEB2-1790-240E71187667}"/>
          </ac:spMkLst>
        </pc:spChg>
        <pc:spChg chg="add mod">
          <ac:chgData name="Walter Hernandez" userId="e295ef48bb66c119" providerId="LiveId" clId="{6BAD0B52-EB52-4BAA-83D7-31A9EAF7E482}" dt="2023-08-18T00:17:49.981" v="10916" actId="1076"/>
          <ac:spMkLst>
            <pc:docMk/>
            <pc:sldMk cId="2903841477" sldId="283"/>
            <ac:spMk id="8" creationId="{9EA0DAE6-2396-A2EA-E28E-0036078B41B6}"/>
          </ac:spMkLst>
        </pc:spChg>
        <pc:spChg chg="add mod">
          <ac:chgData name="Walter Hernandez" userId="e295ef48bb66c119" providerId="LiveId" clId="{6BAD0B52-EB52-4BAA-83D7-31A9EAF7E482}" dt="2023-08-18T00:17:42.048" v="10915" actId="1076"/>
          <ac:spMkLst>
            <pc:docMk/>
            <pc:sldMk cId="2903841477" sldId="283"/>
            <ac:spMk id="9" creationId="{2D57C630-9C84-4FB8-BF68-BF84B48976C7}"/>
          </ac:spMkLst>
        </pc:spChg>
        <pc:graphicFrameChg chg="del">
          <ac:chgData name="Walter Hernandez" userId="e295ef48bb66c119" providerId="LiveId" clId="{6BAD0B52-EB52-4BAA-83D7-31A9EAF7E482}" dt="2023-08-17T21:43:42.020" v="5989" actId="21"/>
          <ac:graphicFrameMkLst>
            <pc:docMk/>
            <pc:sldMk cId="2903841477" sldId="283"/>
            <ac:graphicFrameMk id="5" creationId="{ED69F325-47F8-5A12-D3A4-2BB6ADB3D0B6}"/>
          </ac:graphicFrameMkLst>
        </pc:graphicFrameChg>
      </pc:sldChg>
      <pc:sldChg chg="addSp delSp modSp del mod">
        <pc:chgData name="Walter Hernandez" userId="e295ef48bb66c119" providerId="LiveId" clId="{6BAD0B52-EB52-4BAA-83D7-31A9EAF7E482}" dt="2023-08-18T00:18:45.041" v="10921" actId="2696"/>
        <pc:sldMkLst>
          <pc:docMk/>
          <pc:sldMk cId="2886474736" sldId="284"/>
        </pc:sldMkLst>
        <pc:spChg chg="del mod">
          <ac:chgData name="Walter Hernandez" userId="e295ef48bb66c119" providerId="LiveId" clId="{6BAD0B52-EB52-4BAA-83D7-31A9EAF7E482}" dt="2023-08-18T00:18:32.390" v="10918" actId="21"/>
          <ac:spMkLst>
            <pc:docMk/>
            <pc:sldMk cId="2886474736" sldId="284"/>
            <ac:spMk id="2" creationId="{884B311B-3177-0658-3585-6639F26A9BF6}"/>
          </ac:spMkLst>
        </pc:spChg>
        <pc:spChg chg="add del mod">
          <ac:chgData name="Walter Hernandez" userId="e295ef48bb66c119" providerId="LiveId" clId="{6BAD0B52-EB52-4BAA-83D7-31A9EAF7E482}" dt="2023-08-18T00:18:29.698" v="10917" actId="21"/>
          <ac:spMkLst>
            <pc:docMk/>
            <pc:sldMk cId="2886474736" sldId="284"/>
            <ac:spMk id="4" creationId="{BD0A159C-2388-E7A4-16C1-A4F1A2379560}"/>
          </ac:spMkLst>
        </pc:spChg>
        <pc:spChg chg="add del mod">
          <ac:chgData name="Walter Hernandez" userId="e295ef48bb66c119" providerId="LiveId" clId="{6BAD0B52-EB52-4BAA-83D7-31A9EAF7E482}" dt="2023-08-18T00:18:35.300" v="10919" actId="21"/>
          <ac:spMkLst>
            <pc:docMk/>
            <pc:sldMk cId="2886474736" sldId="284"/>
            <ac:spMk id="9" creationId="{2089E7E8-48FD-6A4D-A265-D2BC2BB3C50C}"/>
          </ac:spMkLst>
        </pc:spChg>
        <pc:spChg chg="add del mod">
          <ac:chgData name="Walter Hernandez" userId="e295ef48bb66c119" providerId="LiveId" clId="{6BAD0B52-EB52-4BAA-83D7-31A9EAF7E482}" dt="2023-08-18T00:18:37.595" v="10920" actId="21"/>
          <ac:spMkLst>
            <pc:docMk/>
            <pc:sldMk cId="2886474736" sldId="284"/>
            <ac:spMk id="11" creationId="{6EA4F53C-96B5-3C1D-1A48-E09A3436B875}"/>
          </ac:spMkLst>
        </pc:spChg>
        <pc:graphicFrameChg chg="del">
          <ac:chgData name="Walter Hernandez" userId="e295ef48bb66c119" providerId="LiveId" clId="{6BAD0B52-EB52-4BAA-83D7-31A9EAF7E482}" dt="2023-08-17T21:59:05.436" v="7164" actId="21"/>
          <ac:graphicFrameMkLst>
            <pc:docMk/>
            <pc:sldMk cId="2886474736" sldId="284"/>
            <ac:graphicFrameMk id="6" creationId="{705AB9BF-07E9-9DED-DB8B-F644759C8FDC}"/>
          </ac:graphicFrameMkLst>
        </pc:graphicFrameChg>
      </pc:sldChg>
      <pc:sldChg chg="addSp delSp modSp mod">
        <pc:chgData name="Walter Hernandez" userId="e295ef48bb66c119" providerId="LiveId" clId="{6BAD0B52-EB52-4BAA-83D7-31A9EAF7E482}" dt="2023-08-18T00:19:39.264" v="10932" actId="1076"/>
        <pc:sldMkLst>
          <pc:docMk/>
          <pc:sldMk cId="2011930182" sldId="285"/>
        </pc:sldMkLst>
        <pc:spChg chg="del">
          <ac:chgData name="Walter Hernandez" userId="e295ef48bb66c119" providerId="LiveId" clId="{6BAD0B52-EB52-4BAA-83D7-31A9EAF7E482}" dt="2023-08-17T23:04:44.647" v="10715" actId="21"/>
          <ac:spMkLst>
            <pc:docMk/>
            <pc:sldMk cId="2011930182" sldId="285"/>
            <ac:spMk id="2" creationId="{B2AF69D5-AD7B-521D-22B1-50D8A24356AC}"/>
          </ac:spMkLst>
        </pc:spChg>
        <pc:spChg chg="mod">
          <ac:chgData name="Walter Hernandez" userId="e295ef48bb66c119" providerId="LiveId" clId="{6BAD0B52-EB52-4BAA-83D7-31A9EAF7E482}" dt="2023-08-18T00:19:39.264" v="10932" actId="1076"/>
          <ac:spMkLst>
            <pc:docMk/>
            <pc:sldMk cId="2011930182" sldId="285"/>
            <ac:spMk id="4" creationId="{77C09F16-6D23-666F-6800-8FC697831948}"/>
          </ac:spMkLst>
        </pc:spChg>
        <pc:spChg chg="del">
          <ac:chgData name="Walter Hernandez" userId="e295ef48bb66c119" providerId="LiveId" clId="{6BAD0B52-EB52-4BAA-83D7-31A9EAF7E482}" dt="2023-08-17T23:05:11.599" v="10733" actId="21"/>
          <ac:spMkLst>
            <pc:docMk/>
            <pc:sldMk cId="2011930182" sldId="285"/>
            <ac:spMk id="5" creationId="{91128191-45A5-DEA1-F978-421F83D5E664}"/>
          </ac:spMkLst>
        </pc:spChg>
        <pc:spChg chg="del">
          <ac:chgData name="Walter Hernandez" userId="e295ef48bb66c119" providerId="LiveId" clId="{6BAD0B52-EB52-4BAA-83D7-31A9EAF7E482}" dt="2023-08-17T23:04:31.872" v="10711" actId="21"/>
          <ac:spMkLst>
            <pc:docMk/>
            <pc:sldMk cId="2011930182" sldId="285"/>
            <ac:spMk id="6" creationId="{EEF6A845-F328-1053-A365-3DA9CBAF9BA4}"/>
          </ac:spMkLst>
        </pc:spChg>
        <pc:spChg chg="add del mod">
          <ac:chgData name="Walter Hernandez" userId="e295ef48bb66c119" providerId="LiveId" clId="{6BAD0B52-EB52-4BAA-83D7-31A9EAF7E482}" dt="2023-08-17T23:04:36.952" v="10712" actId="21"/>
          <ac:spMkLst>
            <pc:docMk/>
            <pc:sldMk cId="2011930182" sldId="285"/>
            <ac:spMk id="7" creationId="{7F0D92D5-6E80-04CD-3F56-886AAC530051}"/>
          </ac:spMkLst>
        </pc:spChg>
        <pc:spChg chg="del">
          <ac:chgData name="Walter Hernandez" userId="e295ef48bb66c119" providerId="LiveId" clId="{6BAD0B52-EB52-4BAA-83D7-31A9EAF7E482}" dt="2023-08-17T23:04:31.872" v="10711" actId="21"/>
          <ac:spMkLst>
            <pc:docMk/>
            <pc:sldMk cId="2011930182" sldId="285"/>
            <ac:spMk id="8" creationId="{F46AF003-A457-D7E6-F39B-1A85A426A3E5}"/>
          </ac:spMkLst>
        </pc:spChg>
        <pc:spChg chg="del">
          <ac:chgData name="Walter Hernandez" userId="e295ef48bb66c119" providerId="LiveId" clId="{6BAD0B52-EB52-4BAA-83D7-31A9EAF7E482}" dt="2023-08-17T23:04:31.872" v="10711" actId="21"/>
          <ac:spMkLst>
            <pc:docMk/>
            <pc:sldMk cId="2011930182" sldId="285"/>
            <ac:spMk id="9" creationId="{0A413FDF-11CF-6B9B-871F-ED1ED06E76B9}"/>
          </ac:spMkLst>
        </pc:spChg>
        <pc:spChg chg="del">
          <ac:chgData name="Walter Hernandez" userId="e295ef48bb66c119" providerId="LiveId" clId="{6BAD0B52-EB52-4BAA-83D7-31A9EAF7E482}" dt="2023-08-17T23:04:31.872" v="10711" actId="21"/>
          <ac:spMkLst>
            <pc:docMk/>
            <pc:sldMk cId="2011930182" sldId="285"/>
            <ac:spMk id="11" creationId="{B3CED26D-9022-0D83-FB0D-E3471E6F7ECE}"/>
          </ac:spMkLst>
        </pc:spChg>
        <pc:spChg chg="del">
          <ac:chgData name="Walter Hernandez" userId="e295ef48bb66c119" providerId="LiveId" clId="{6BAD0B52-EB52-4BAA-83D7-31A9EAF7E482}" dt="2023-08-17T23:04:31.872" v="10711" actId="21"/>
          <ac:spMkLst>
            <pc:docMk/>
            <pc:sldMk cId="2011930182" sldId="285"/>
            <ac:spMk id="12" creationId="{518301B7-15C5-E184-096F-BF82F42163C2}"/>
          </ac:spMkLst>
        </pc:spChg>
        <pc:spChg chg="add del mod">
          <ac:chgData name="Walter Hernandez" userId="e295ef48bb66c119" providerId="LiveId" clId="{6BAD0B52-EB52-4BAA-83D7-31A9EAF7E482}" dt="2023-08-17T23:04:36.952" v="10712" actId="21"/>
          <ac:spMkLst>
            <pc:docMk/>
            <pc:sldMk cId="2011930182" sldId="285"/>
            <ac:spMk id="13" creationId="{475EEFDB-7B49-6BA7-2338-8E3DE02CDFD9}"/>
          </ac:spMkLst>
        </pc:spChg>
        <pc:spChg chg="del">
          <ac:chgData name="Walter Hernandez" userId="e295ef48bb66c119" providerId="LiveId" clId="{6BAD0B52-EB52-4BAA-83D7-31A9EAF7E482}" dt="2023-08-17T23:04:31.872" v="10711" actId="21"/>
          <ac:spMkLst>
            <pc:docMk/>
            <pc:sldMk cId="2011930182" sldId="285"/>
            <ac:spMk id="14" creationId="{DD57FB11-65D1-6B1C-8D88-F932BF765A7C}"/>
          </ac:spMkLst>
        </pc:spChg>
        <pc:spChg chg="add del mod">
          <ac:chgData name="Walter Hernandez" userId="e295ef48bb66c119" providerId="LiveId" clId="{6BAD0B52-EB52-4BAA-83D7-31A9EAF7E482}" dt="2023-08-17T23:04:36.952" v="10712" actId="21"/>
          <ac:spMkLst>
            <pc:docMk/>
            <pc:sldMk cId="2011930182" sldId="285"/>
            <ac:spMk id="17" creationId="{190858D8-4855-0015-7345-BA1678FFEECF}"/>
          </ac:spMkLst>
        </pc:spChg>
        <pc:spChg chg="add del mod">
          <ac:chgData name="Walter Hernandez" userId="e295ef48bb66c119" providerId="LiveId" clId="{6BAD0B52-EB52-4BAA-83D7-31A9EAF7E482}" dt="2023-08-17T23:04:36.952" v="10712" actId="21"/>
          <ac:spMkLst>
            <pc:docMk/>
            <pc:sldMk cId="2011930182" sldId="285"/>
            <ac:spMk id="21" creationId="{11138F56-F863-D38D-99FA-9D302A9333F7}"/>
          </ac:spMkLst>
        </pc:spChg>
        <pc:spChg chg="add del mod">
          <ac:chgData name="Walter Hernandez" userId="e295ef48bb66c119" providerId="LiveId" clId="{6BAD0B52-EB52-4BAA-83D7-31A9EAF7E482}" dt="2023-08-17T23:04:36.952" v="10712" actId="21"/>
          <ac:spMkLst>
            <pc:docMk/>
            <pc:sldMk cId="2011930182" sldId="285"/>
            <ac:spMk id="24" creationId="{44C4C0E8-6D5A-4304-C448-CE318208DAB5}"/>
          </ac:spMkLst>
        </pc:spChg>
        <pc:spChg chg="add del mod">
          <ac:chgData name="Walter Hernandez" userId="e295ef48bb66c119" providerId="LiveId" clId="{6BAD0B52-EB52-4BAA-83D7-31A9EAF7E482}" dt="2023-08-17T23:04:36.952" v="10712" actId="21"/>
          <ac:spMkLst>
            <pc:docMk/>
            <pc:sldMk cId="2011930182" sldId="285"/>
            <ac:spMk id="26" creationId="{21C22C3A-17AE-FD75-8E82-45246BAC9754}"/>
          </ac:spMkLst>
        </pc:spChg>
        <pc:spChg chg="add del mod">
          <ac:chgData name="Walter Hernandez" userId="e295ef48bb66c119" providerId="LiveId" clId="{6BAD0B52-EB52-4BAA-83D7-31A9EAF7E482}" dt="2023-08-17T23:04:36.952" v="10712" actId="21"/>
          <ac:spMkLst>
            <pc:docMk/>
            <pc:sldMk cId="2011930182" sldId="285"/>
            <ac:spMk id="28" creationId="{0CDE5DA0-A4B7-C492-8CCE-E2693E1033C8}"/>
          </ac:spMkLst>
        </pc:spChg>
        <pc:spChg chg="add del mod">
          <ac:chgData name="Walter Hernandez" userId="e295ef48bb66c119" providerId="LiveId" clId="{6BAD0B52-EB52-4BAA-83D7-31A9EAF7E482}" dt="2023-08-17T23:04:36.952" v="10712" actId="21"/>
          <ac:spMkLst>
            <pc:docMk/>
            <pc:sldMk cId="2011930182" sldId="285"/>
            <ac:spMk id="30" creationId="{29BD02E9-CE57-24FB-0793-F34A18A76BC6}"/>
          </ac:spMkLst>
        </pc:spChg>
        <pc:spChg chg="add del mod">
          <ac:chgData name="Walter Hernandez" userId="e295ef48bb66c119" providerId="LiveId" clId="{6BAD0B52-EB52-4BAA-83D7-31A9EAF7E482}" dt="2023-08-17T23:04:36.952" v="10712" actId="21"/>
          <ac:spMkLst>
            <pc:docMk/>
            <pc:sldMk cId="2011930182" sldId="285"/>
            <ac:spMk id="32" creationId="{3E7D2151-7F08-F5DB-AC67-CD88FD2B0667}"/>
          </ac:spMkLst>
        </pc:spChg>
        <pc:spChg chg="add del mod">
          <ac:chgData name="Walter Hernandez" userId="e295ef48bb66c119" providerId="LiveId" clId="{6BAD0B52-EB52-4BAA-83D7-31A9EAF7E482}" dt="2023-08-17T23:04:41.813" v="10714" actId="21"/>
          <ac:spMkLst>
            <pc:docMk/>
            <pc:sldMk cId="2011930182" sldId="285"/>
            <ac:spMk id="34" creationId="{56A490B7-909D-626C-A9B5-A4CA54C936E5}"/>
          </ac:spMkLst>
        </pc:spChg>
        <pc:spChg chg="add del mod">
          <ac:chgData name="Walter Hernandez" userId="e295ef48bb66c119" providerId="LiveId" clId="{6BAD0B52-EB52-4BAA-83D7-31A9EAF7E482}" dt="2023-08-17T23:04:50.656" v="10716" actId="21"/>
          <ac:spMkLst>
            <pc:docMk/>
            <pc:sldMk cId="2011930182" sldId="285"/>
            <ac:spMk id="36" creationId="{C613D593-6058-8024-6754-CD05CE8CDB71}"/>
          </ac:spMkLst>
        </pc:spChg>
        <pc:spChg chg="add del mod">
          <ac:chgData name="Walter Hernandez" userId="e295ef48bb66c119" providerId="LiveId" clId="{6BAD0B52-EB52-4BAA-83D7-31A9EAF7E482}" dt="2023-08-17T23:05:26.549" v="10735" actId="21"/>
          <ac:spMkLst>
            <pc:docMk/>
            <pc:sldMk cId="2011930182" sldId="285"/>
            <ac:spMk id="38" creationId="{0C3EDAC2-6BAD-23F8-654B-12BC0053F7EE}"/>
          </ac:spMkLst>
        </pc:spChg>
        <pc:spChg chg="add del mod">
          <ac:chgData name="Walter Hernandez" userId="e295ef48bb66c119" providerId="LiveId" clId="{6BAD0B52-EB52-4BAA-83D7-31A9EAF7E482}" dt="2023-08-18T00:19:00.661" v="10924" actId="21"/>
          <ac:spMkLst>
            <pc:docMk/>
            <pc:sldMk cId="2011930182" sldId="285"/>
            <ac:spMk id="41" creationId="{6A0330CD-847D-6D9D-68B4-79F32C16384D}"/>
          </ac:spMkLst>
        </pc:spChg>
        <pc:spChg chg="add del mod">
          <ac:chgData name="Walter Hernandez" userId="e295ef48bb66c119" providerId="LiveId" clId="{6BAD0B52-EB52-4BAA-83D7-31A9EAF7E482}" dt="2023-08-18T00:12:21.042" v="10849"/>
          <ac:spMkLst>
            <pc:docMk/>
            <pc:sldMk cId="2011930182" sldId="285"/>
            <ac:spMk id="46" creationId="{3DB412F1-0AFD-99CD-1B47-3D0AF1DED139}"/>
          </ac:spMkLst>
        </pc:spChg>
        <pc:spChg chg="add del mod">
          <ac:chgData name="Walter Hernandez" userId="e295ef48bb66c119" providerId="LiveId" clId="{6BAD0B52-EB52-4BAA-83D7-31A9EAF7E482}" dt="2023-08-18T00:19:07.646" v="10925" actId="21"/>
          <ac:spMkLst>
            <pc:docMk/>
            <pc:sldMk cId="2011930182" sldId="285"/>
            <ac:spMk id="47" creationId="{0C1EF8B5-A4D2-1C27-9B50-80B74C170638}"/>
          </ac:spMkLst>
        </pc:spChg>
        <pc:spChg chg="add del mod">
          <ac:chgData name="Walter Hernandez" userId="e295ef48bb66c119" providerId="LiveId" clId="{6BAD0B52-EB52-4BAA-83D7-31A9EAF7E482}" dt="2023-08-18T00:19:11.219" v="10926" actId="21"/>
          <ac:spMkLst>
            <pc:docMk/>
            <pc:sldMk cId="2011930182" sldId="285"/>
            <ac:spMk id="48" creationId="{20ABA9D3-0A1A-5D9A-95F1-29DCE35AFAA5}"/>
          </ac:spMkLst>
        </pc:spChg>
        <pc:spChg chg="del">
          <ac:chgData name="Walter Hernandez" userId="e295ef48bb66c119" providerId="LiveId" clId="{6BAD0B52-EB52-4BAA-83D7-31A9EAF7E482}" dt="2023-08-17T23:05:22.836" v="10734" actId="21"/>
          <ac:spMkLst>
            <pc:docMk/>
            <pc:sldMk cId="2011930182" sldId="285"/>
            <ac:spMk id="73" creationId="{253AA363-0A91-5CE9-7764-DD7813D6BF70}"/>
          </ac:spMkLst>
        </pc:spChg>
        <pc:picChg chg="del">
          <ac:chgData name="Walter Hernandez" userId="e295ef48bb66c119" providerId="LiveId" clId="{6BAD0B52-EB52-4BAA-83D7-31A9EAF7E482}" dt="2023-08-17T23:04:39.732" v="10713" actId="21"/>
          <ac:picMkLst>
            <pc:docMk/>
            <pc:sldMk cId="2011930182" sldId="285"/>
            <ac:picMk id="16" creationId="{53DF829E-A1C4-421E-3B50-ABC29F74AD7E}"/>
          </ac:picMkLst>
        </pc:picChg>
        <pc:picChg chg="del">
          <ac:chgData name="Walter Hernandez" userId="e295ef48bb66c119" providerId="LiveId" clId="{6BAD0B52-EB52-4BAA-83D7-31A9EAF7E482}" dt="2023-08-17T23:04:31.872" v="10711" actId="21"/>
          <ac:picMkLst>
            <pc:docMk/>
            <pc:sldMk cId="2011930182" sldId="285"/>
            <ac:picMk id="18" creationId="{E5C9C66F-AADD-4ED0-1C1D-B85BA2731ECA}"/>
          </ac:picMkLst>
        </pc:picChg>
        <pc:picChg chg="del">
          <ac:chgData name="Walter Hernandez" userId="e295ef48bb66c119" providerId="LiveId" clId="{6BAD0B52-EB52-4BAA-83D7-31A9EAF7E482}" dt="2023-08-17T23:04:31.872" v="10711" actId="21"/>
          <ac:picMkLst>
            <pc:docMk/>
            <pc:sldMk cId="2011930182" sldId="285"/>
            <ac:picMk id="20" creationId="{886BA800-53E3-4B2D-1E62-F03543D34994}"/>
          </ac:picMkLst>
        </pc:picChg>
        <pc:picChg chg="del">
          <ac:chgData name="Walter Hernandez" userId="e295ef48bb66c119" providerId="LiveId" clId="{6BAD0B52-EB52-4BAA-83D7-31A9EAF7E482}" dt="2023-08-17T23:04:31.872" v="10711" actId="21"/>
          <ac:picMkLst>
            <pc:docMk/>
            <pc:sldMk cId="2011930182" sldId="285"/>
            <ac:picMk id="22" creationId="{CF9A94E1-4A49-F134-498B-3886D8C21B47}"/>
          </ac:picMkLst>
        </pc:picChg>
        <pc:picChg chg="add mod">
          <ac:chgData name="Walter Hernandez" userId="e295ef48bb66c119" providerId="LiveId" clId="{6BAD0B52-EB52-4BAA-83D7-31A9EAF7E482}" dt="2023-08-18T00:19:30.828" v="10931" actId="1076"/>
          <ac:picMkLst>
            <pc:docMk/>
            <pc:sldMk cId="2011930182" sldId="285"/>
            <ac:picMk id="40" creationId="{BB4B56DB-E9A8-1BD9-8408-FD5EB55BDC9A}"/>
          </ac:picMkLst>
        </pc:picChg>
        <pc:picChg chg="add del">
          <ac:chgData name="Walter Hernandez" userId="e295ef48bb66c119" providerId="LiveId" clId="{6BAD0B52-EB52-4BAA-83D7-31A9EAF7E482}" dt="2023-08-17T23:43:37.323" v="10801" actId="22"/>
          <ac:picMkLst>
            <pc:docMk/>
            <pc:sldMk cId="2011930182" sldId="285"/>
            <ac:picMk id="43" creationId="{4BC17CB5-C17C-493D-DA07-66A1F9C560FF}"/>
          </ac:picMkLst>
        </pc:picChg>
        <pc:picChg chg="add del mod">
          <ac:chgData name="Walter Hernandez" userId="e295ef48bb66c119" providerId="LiveId" clId="{6BAD0B52-EB52-4BAA-83D7-31A9EAF7E482}" dt="2023-08-18T00:18:55.794" v="10922" actId="21"/>
          <ac:picMkLst>
            <pc:docMk/>
            <pc:sldMk cId="2011930182" sldId="285"/>
            <ac:picMk id="45" creationId="{F523E9AA-D5BF-FFD9-D358-F85089F2F4E0}"/>
          </ac:picMkLst>
        </pc:picChg>
        <pc:picChg chg="add del mod">
          <ac:chgData name="Walter Hernandez" userId="e295ef48bb66c119" providerId="LiveId" clId="{6BAD0B52-EB52-4BAA-83D7-31A9EAF7E482}" dt="2023-08-18T00:18:57.431" v="10923" actId="21"/>
          <ac:picMkLst>
            <pc:docMk/>
            <pc:sldMk cId="2011930182" sldId="285"/>
            <ac:picMk id="50" creationId="{C3E9FCC6-C9A4-DE5B-836B-E4970BBDB191}"/>
          </ac:picMkLst>
        </pc:picChg>
      </pc:sldChg>
      <pc:sldChg chg="del">
        <pc:chgData name="Walter Hernandez" userId="e295ef48bb66c119" providerId="LiveId" clId="{6BAD0B52-EB52-4BAA-83D7-31A9EAF7E482}" dt="2023-08-17T23:11:07.662" v="10742" actId="2696"/>
        <pc:sldMkLst>
          <pc:docMk/>
          <pc:sldMk cId="2452269796" sldId="287"/>
        </pc:sldMkLst>
      </pc:sldChg>
      <pc:sldChg chg="del">
        <pc:chgData name="Walter Hernandez" userId="e295ef48bb66c119" providerId="LiveId" clId="{6BAD0B52-EB52-4BAA-83D7-31A9EAF7E482}" dt="2023-08-17T23:11:09.982" v="10743" actId="2696"/>
        <pc:sldMkLst>
          <pc:docMk/>
          <pc:sldMk cId="1600494506" sldId="288"/>
        </pc:sldMkLst>
      </pc:sldChg>
      <pc:sldChg chg="del">
        <pc:chgData name="Walter Hernandez" userId="e295ef48bb66c119" providerId="LiveId" clId="{6BAD0B52-EB52-4BAA-83D7-31A9EAF7E482}" dt="2023-08-17T23:11:11.865" v="10744" actId="2696"/>
        <pc:sldMkLst>
          <pc:docMk/>
          <pc:sldMk cId="2502887943" sldId="289"/>
        </pc:sldMkLst>
      </pc:sldChg>
      <pc:sldChg chg="addSp delSp modSp mod">
        <pc:chgData name="Walter Hernandez" userId="e295ef48bb66c119" providerId="LiveId" clId="{6BAD0B52-EB52-4BAA-83D7-31A9EAF7E482}" dt="2023-08-18T00:33:38.653" v="11952" actId="1076"/>
        <pc:sldMkLst>
          <pc:docMk/>
          <pc:sldMk cId="3170280394" sldId="290"/>
        </pc:sldMkLst>
        <pc:spChg chg="mod">
          <ac:chgData name="Walter Hernandez" userId="e295ef48bb66c119" providerId="LiveId" clId="{6BAD0B52-EB52-4BAA-83D7-31A9EAF7E482}" dt="2023-08-17T23:14:04.702" v="10790" actId="1076"/>
          <ac:spMkLst>
            <pc:docMk/>
            <pc:sldMk cId="3170280394" sldId="290"/>
            <ac:spMk id="2" creationId="{86B309B0-6209-D3D0-9D5E-308B9F6E7303}"/>
          </ac:spMkLst>
        </pc:spChg>
        <pc:spChg chg="add del mod">
          <ac:chgData name="Walter Hernandez" userId="e295ef48bb66c119" providerId="LiveId" clId="{6BAD0B52-EB52-4BAA-83D7-31A9EAF7E482}" dt="2023-08-17T23:14:20.582" v="10794" actId="21"/>
          <ac:spMkLst>
            <pc:docMk/>
            <pc:sldMk cId="3170280394" sldId="290"/>
            <ac:spMk id="4" creationId="{210FCFFE-0621-37E7-1A3E-C4AE308EB63B}"/>
          </ac:spMkLst>
        </pc:spChg>
        <pc:spChg chg="add del mod">
          <ac:chgData name="Walter Hernandez" userId="e295ef48bb66c119" providerId="LiveId" clId="{6BAD0B52-EB52-4BAA-83D7-31A9EAF7E482}" dt="2023-08-17T23:14:15.762" v="10793" actId="21"/>
          <ac:spMkLst>
            <pc:docMk/>
            <pc:sldMk cId="3170280394" sldId="290"/>
            <ac:spMk id="6" creationId="{4D724756-8692-DB66-7264-EC0BBAD47154}"/>
          </ac:spMkLst>
        </pc:spChg>
        <pc:spChg chg="add mod">
          <ac:chgData name="Walter Hernandez" userId="e295ef48bb66c119" providerId="LiveId" clId="{6BAD0B52-EB52-4BAA-83D7-31A9EAF7E482}" dt="2023-08-18T00:33:38.653" v="11952" actId="1076"/>
          <ac:spMkLst>
            <pc:docMk/>
            <pc:sldMk cId="3170280394" sldId="290"/>
            <ac:spMk id="8" creationId="{2052078C-3EDE-D3D1-F8EB-955CF3246E7F}"/>
          </ac:spMkLst>
        </pc:spChg>
        <pc:spChg chg="add del mod">
          <ac:chgData name="Walter Hernandez" userId="e295ef48bb66c119" providerId="LiveId" clId="{6BAD0B52-EB52-4BAA-83D7-31A9EAF7E482}" dt="2023-08-17T23:14:31.075" v="10797" actId="21"/>
          <ac:spMkLst>
            <pc:docMk/>
            <pc:sldMk cId="3170280394" sldId="290"/>
            <ac:spMk id="10" creationId="{D8FAE3DD-3A1F-6A45-4B21-CAE3F67004AD}"/>
          </ac:spMkLst>
        </pc:spChg>
        <pc:spChg chg="del">
          <ac:chgData name="Walter Hernandez" userId="e295ef48bb66c119" providerId="LiveId" clId="{6BAD0B52-EB52-4BAA-83D7-31A9EAF7E482}" dt="2023-08-17T23:14:11.543" v="10792" actId="21"/>
          <ac:spMkLst>
            <pc:docMk/>
            <pc:sldMk cId="3170280394" sldId="290"/>
            <ac:spMk id="11" creationId="{A2C39DD0-CD86-2929-7808-58D17FC2C0A6}"/>
          </ac:spMkLst>
        </pc:spChg>
        <pc:spChg chg="del">
          <ac:chgData name="Walter Hernandez" userId="e295ef48bb66c119" providerId="LiveId" clId="{6BAD0B52-EB52-4BAA-83D7-31A9EAF7E482}" dt="2023-08-17T23:14:23.918" v="10795" actId="21"/>
          <ac:spMkLst>
            <pc:docMk/>
            <pc:sldMk cId="3170280394" sldId="290"/>
            <ac:spMk id="12" creationId="{CE3C1BFF-2275-1E7D-0604-E6F5CFEC01F6}"/>
          </ac:spMkLst>
        </pc:spChg>
        <pc:spChg chg="del">
          <ac:chgData name="Walter Hernandez" userId="e295ef48bb66c119" providerId="LiveId" clId="{6BAD0B52-EB52-4BAA-83D7-31A9EAF7E482}" dt="2023-08-17T23:14:09.279" v="10791" actId="21"/>
          <ac:spMkLst>
            <pc:docMk/>
            <pc:sldMk cId="3170280394" sldId="290"/>
            <ac:spMk id="13" creationId="{F618F075-837C-1005-19D6-8DC90759CD53}"/>
          </ac:spMkLst>
        </pc:spChg>
        <pc:spChg chg="del">
          <ac:chgData name="Walter Hernandez" userId="e295ef48bb66c119" providerId="LiveId" clId="{6BAD0B52-EB52-4BAA-83D7-31A9EAF7E482}" dt="2023-08-17T23:14:29.073" v="10796" actId="21"/>
          <ac:spMkLst>
            <pc:docMk/>
            <pc:sldMk cId="3170280394" sldId="290"/>
            <ac:spMk id="14" creationId="{DD1D0BF9-FCAA-67DA-79AB-E6E7E6D2B6A1}"/>
          </ac:spMkLst>
        </pc:spChg>
      </pc:sldChg>
      <pc:sldChg chg="del">
        <pc:chgData name="Walter Hernandez" userId="e295ef48bb66c119" providerId="LiveId" clId="{6BAD0B52-EB52-4BAA-83D7-31A9EAF7E482}" dt="2023-08-17T23:11:18.976" v="10745" actId="2696"/>
        <pc:sldMkLst>
          <pc:docMk/>
          <pc:sldMk cId="249904479" sldId="291"/>
        </pc:sldMkLst>
      </pc:sldChg>
      <pc:sldChg chg="del">
        <pc:chgData name="Walter Hernandez" userId="e295ef48bb66c119" providerId="LiveId" clId="{6BAD0B52-EB52-4BAA-83D7-31A9EAF7E482}" dt="2023-08-17T23:11:21.384" v="10746" actId="2696"/>
        <pc:sldMkLst>
          <pc:docMk/>
          <pc:sldMk cId="94818171" sldId="292"/>
        </pc:sldMkLst>
      </pc:sldChg>
      <pc:sldChg chg="del">
        <pc:chgData name="Walter Hernandez" userId="e295ef48bb66c119" providerId="LiveId" clId="{6BAD0B52-EB52-4BAA-83D7-31A9EAF7E482}" dt="2023-08-17T23:11:24.470" v="10747" actId="2696"/>
        <pc:sldMkLst>
          <pc:docMk/>
          <pc:sldMk cId="1003962426" sldId="293"/>
        </pc:sldMkLst>
      </pc:sldChg>
      <pc:sldChg chg="modSp mod">
        <pc:chgData name="Walter Hernandez" userId="e295ef48bb66c119" providerId="LiveId" clId="{6BAD0B52-EB52-4BAA-83D7-31A9EAF7E482}" dt="2023-08-17T21:58:31.155" v="7161" actId="1076"/>
        <pc:sldMkLst>
          <pc:docMk/>
          <pc:sldMk cId="3404619879" sldId="294"/>
        </pc:sldMkLst>
        <pc:spChg chg="mod">
          <ac:chgData name="Walter Hernandez" userId="e295ef48bb66c119" providerId="LiveId" clId="{6BAD0B52-EB52-4BAA-83D7-31A9EAF7E482}" dt="2023-08-17T20:27:09.111" v="4207" actId="1076"/>
          <ac:spMkLst>
            <pc:docMk/>
            <pc:sldMk cId="3404619879" sldId="294"/>
            <ac:spMk id="2" creationId="{4A940BC6-9DA0-FB4D-8879-DC8B3958C07C}"/>
          </ac:spMkLst>
        </pc:spChg>
        <pc:spChg chg="mod">
          <ac:chgData name="Walter Hernandez" userId="e295ef48bb66c119" providerId="LiveId" clId="{6BAD0B52-EB52-4BAA-83D7-31A9EAF7E482}" dt="2023-08-17T21:58:31.155" v="7161" actId="1076"/>
          <ac:spMkLst>
            <pc:docMk/>
            <pc:sldMk cId="3404619879" sldId="294"/>
            <ac:spMk id="3" creationId="{1E0B8C4B-3A3C-9FD1-59FB-1666C1F09376}"/>
          </ac:spMkLst>
        </pc:spChg>
      </pc:sldChg>
      <pc:sldChg chg="addSp delSp modSp mod">
        <pc:chgData name="Walter Hernandez" userId="e295ef48bb66c119" providerId="LiveId" clId="{6BAD0B52-EB52-4BAA-83D7-31A9EAF7E482}" dt="2023-08-17T23:43:59.709" v="10817" actId="1076"/>
        <pc:sldMkLst>
          <pc:docMk/>
          <pc:sldMk cId="3577271999" sldId="295"/>
        </pc:sldMkLst>
        <pc:spChg chg="mod">
          <ac:chgData name="Walter Hernandez" userId="e295ef48bb66c119" providerId="LiveId" clId="{6BAD0B52-EB52-4BAA-83D7-31A9EAF7E482}" dt="2023-08-17T23:43:46.503" v="10813" actId="20577"/>
          <ac:spMkLst>
            <pc:docMk/>
            <pc:sldMk cId="3577271999" sldId="295"/>
            <ac:spMk id="4" creationId="{77C09F16-6D23-666F-6800-8FC697831948}"/>
          </ac:spMkLst>
        </pc:spChg>
        <pc:picChg chg="add mod">
          <ac:chgData name="Walter Hernandez" userId="e295ef48bb66c119" providerId="LiveId" clId="{6BAD0B52-EB52-4BAA-83D7-31A9EAF7E482}" dt="2023-08-17T23:43:59.709" v="10817" actId="1076"/>
          <ac:picMkLst>
            <pc:docMk/>
            <pc:sldMk cId="3577271999" sldId="295"/>
            <ac:picMk id="3" creationId="{93B00EF4-2E26-50EB-6465-AA4F5C352942}"/>
          </ac:picMkLst>
        </pc:picChg>
        <pc:picChg chg="del">
          <ac:chgData name="Walter Hernandez" userId="e295ef48bb66c119" providerId="LiveId" clId="{6BAD0B52-EB52-4BAA-83D7-31A9EAF7E482}" dt="2023-08-17T23:12:13.992" v="10766" actId="21"/>
          <ac:picMkLst>
            <pc:docMk/>
            <pc:sldMk cId="3577271999" sldId="295"/>
            <ac:picMk id="40" creationId="{BB4B56DB-E9A8-1BD9-8408-FD5EB55BDC9A}"/>
          </ac:picMkLst>
        </pc:picChg>
      </pc:sldChg>
      <pc:sldChg chg="addSp delSp modSp mod">
        <pc:chgData name="Walter Hernandez" userId="e295ef48bb66c119" providerId="LiveId" clId="{6BAD0B52-EB52-4BAA-83D7-31A9EAF7E482}" dt="2023-08-18T00:27:33.597" v="10980" actId="1076"/>
        <pc:sldMkLst>
          <pc:docMk/>
          <pc:sldMk cId="26018393" sldId="296"/>
        </pc:sldMkLst>
        <pc:spChg chg="add del mod">
          <ac:chgData name="Walter Hernandez" userId="e295ef48bb66c119" providerId="LiveId" clId="{6BAD0B52-EB52-4BAA-83D7-31A9EAF7E482}" dt="2023-08-18T00:19:50.679" v="10935" actId="21"/>
          <ac:spMkLst>
            <pc:docMk/>
            <pc:sldMk cId="26018393" sldId="296"/>
            <ac:spMk id="3" creationId="{8A4BFAB0-69ED-95ED-BE5D-6520A76B3E40}"/>
          </ac:spMkLst>
        </pc:spChg>
        <pc:spChg chg="del">
          <ac:chgData name="Walter Hernandez" userId="e295ef48bb66c119" providerId="LiveId" clId="{6BAD0B52-EB52-4BAA-83D7-31A9EAF7E482}" dt="2023-08-18T00:19:47.832" v="10934" actId="21"/>
          <ac:spMkLst>
            <pc:docMk/>
            <pc:sldMk cId="26018393" sldId="296"/>
            <ac:spMk id="4" creationId="{77C09F16-6D23-666F-6800-8FC697831948}"/>
          </ac:spMkLst>
        </pc:spChg>
        <pc:spChg chg="add del mod">
          <ac:chgData name="Walter Hernandez" userId="e295ef48bb66c119" providerId="LiveId" clId="{6BAD0B52-EB52-4BAA-83D7-31A9EAF7E482}" dt="2023-08-18T00:27:14.746" v="10957"/>
          <ac:spMkLst>
            <pc:docMk/>
            <pc:sldMk cId="26018393" sldId="296"/>
            <ac:spMk id="7" creationId="{891E206E-788E-6A86-8EFD-F5B2DE8EBA6A}"/>
          </ac:spMkLst>
        </pc:spChg>
        <pc:spChg chg="add mod">
          <ac:chgData name="Walter Hernandez" userId="e295ef48bb66c119" providerId="LiveId" clId="{6BAD0B52-EB52-4BAA-83D7-31A9EAF7E482}" dt="2023-08-18T00:27:33.597" v="10980" actId="1076"/>
          <ac:spMkLst>
            <pc:docMk/>
            <pc:sldMk cId="26018393" sldId="296"/>
            <ac:spMk id="8" creationId="{109A0805-E754-9FC9-9E88-38B201697916}"/>
          </ac:spMkLst>
        </pc:spChg>
        <pc:spChg chg="mod">
          <ac:chgData name="Walter Hernandez" userId="e295ef48bb66c119" providerId="LiveId" clId="{6BAD0B52-EB52-4BAA-83D7-31A9EAF7E482}" dt="2023-08-18T00:19:54.997" v="10936" actId="1076"/>
          <ac:spMkLst>
            <pc:docMk/>
            <pc:sldMk cId="26018393" sldId="296"/>
            <ac:spMk id="41" creationId="{6A0330CD-847D-6D9D-68B4-79F32C16384D}"/>
          </ac:spMkLst>
        </pc:spChg>
        <pc:spChg chg="mod">
          <ac:chgData name="Walter Hernandez" userId="e295ef48bb66c119" providerId="LiveId" clId="{6BAD0B52-EB52-4BAA-83D7-31A9EAF7E482}" dt="2023-08-18T00:20:46.540" v="10945" actId="1076"/>
          <ac:spMkLst>
            <pc:docMk/>
            <pc:sldMk cId="26018393" sldId="296"/>
            <ac:spMk id="47" creationId="{0C1EF8B5-A4D2-1C27-9B50-80B74C170638}"/>
          </ac:spMkLst>
        </pc:spChg>
        <pc:spChg chg="mod">
          <ac:chgData name="Walter Hernandez" userId="e295ef48bb66c119" providerId="LiveId" clId="{6BAD0B52-EB52-4BAA-83D7-31A9EAF7E482}" dt="2023-08-18T00:20:52.503" v="10947" actId="1076"/>
          <ac:spMkLst>
            <pc:docMk/>
            <pc:sldMk cId="26018393" sldId="296"/>
            <ac:spMk id="48" creationId="{20ABA9D3-0A1A-5D9A-95F1-29DCE35AFAA5}"/>
          </ac:spMkLst>
        </pc:spChg>
        <pc:picChg chg="add mod">
          <ac:chgData name="Walter Hernandez" userId="e295ef48bb66c119" providerId="LiveId" clId="{6BAD0B52-EB52-4BAA-83D7-31A9EAF7E482}" dt="2023-08-18T00:27:10.412" v="10955" actId="1076"/>
          <ac:picMkLst>
            <pc:docMk/>
            <pc:sldMk cId="26018393" sldId="296"/>
            <ac:picMk id="6" creationId="{19935FE3-8EC9-4880-3473-0C83CA5C55BF}"/>
          </ac:picMkLst>
        </pc:picChg>
        <pc:picChg chg="del">
          <ac:chgData name="Walter Hernandez" userId="e295ef48bb66c119" providerId="LiveId" clId="{6BAD0B52-EB52-4BAA-83D7-31A9EAF7E482}" dt="2023-08-18T00:19:44.130" v="10933" actId="21"/>
          <ac:picMkLst>
            <pc:docMk/>
            <pc:sldMk cId="26018393" sldId="296"/>
            <ac:picMk id="40" creationId="{BB4B56DB-E9A8-1BD9-8408-FD5EB55BDC9A}"/>
          </ac:picMkLst>
        </pc:picChg>
        <pc:picChg chg="mod">
          <ac:chgData name="Walter Hernandez" userId="e295ef48bb66c119" providerId="LiveId" clId="{6BAD0B52-EB52-4BAA-83D7-31A9EAF7E482}" dt="2023-08-18T00:20:49.125" v="10946" actId="1076"/>
          <ac:picMkLst>
            <pc:docMk/>
            <pc:sldMk cId="26018393" sldId="296"/>
            <ac:picMk id="45" creationId="{F523E9AA-D5BF-FFD9-D358-F85089F2F4E0}"/>
          </ac:picMkLst>
        </pc:picChg>
        <pc:picChg chg="mod">
          <ac:chgData name="Walter Hernandez" userId="e295ef48bb66c119" providerId="LiveId" clId="{6BAD0B52-EB52-4BAA-83D7-31A9EAF7E482}" dt="2023-08-18T00:20:59.260" v="10948" actId="1076"/>
          <ac:picMkLst>
            <pc:docMk/>
            <pc:sldMk cId="26018393" sldId="296"/>
            <ac:picMk id="50" creationId="{C3E9FCC6-C9A4-DE5B-836B-E4970BBDB191}"/>
          </ac:picMkLst>
        </pc:picChg>
      </pc:sldChg>
      <pc:sldChg chg="addSp delSp modSp del mod">
        <pc:chgData name="Walter Hernandez" userId="e295ef48bb66c119" providerId="LiveId" clId="{6BAD0B52-EB52-4BAA-83D7-31A9EAF7E482}" dt="2023-08-17T23:13:33.760" v="10774" actId="2696"/>
        <pc:sldMkLst>
          <pc:docMk/>
          <pc:sldMk cId="320249812" sldId="296"/>
        </pc:sldMkLst>
        <pc:spChg chg="add del mod">
          <ac:chgData name="Walter Hernandez" userId="e295ef48bb66c119" providerId="LiveId" clId="{6BAD0B52-EB52-4BAA-83D7-31A9EAF7E482}" dt="2023-08-17T23:13:14.960" v="10771" actId="21"/>
          <ac:spMkLst>
            <pc:docMk/>
            <pc:sldMk cId="320249812" sldId="296"/>
            <ac:spMk id="3" creationId="{5908B79F-E59E-5BBC-756E-9E0C8E30D653}"/>
          </ac:spMkLst>
        </pc:spChg>
        <pc:spChg chg="add del mod">
          <ac:chgData name="Walter Hernandez" userId="e295ef48bb66c119" providerId="LiveId" clId="{6BAD0B52-EB52-4BAA-83D7-31A9EAF7E482}" dt="2023-08-17T23:13:14.960" v="10771" actId="21"/>
          <ac:spMkLst>
            <pc:docMk/>
            <pc:sldMk cId="320249812" sldId="296"/>
            <ac:spMk id="4" creationId="{77C09F16-6D23-666F-6800-8FC697831948}"/>
          </ac:spMkLst>
        </pc:spChg>
        <pc:picChg chg="del">
          <ac:chgData name="Walter Hernandez" userId="e295ef48bb66c119" providerId="LiveId" clId="{6BAD0B52-EB52-4BAA-83D7-31A9EAF7E482}" dt="2023-08-17T23:12:16.683" v="10767" actId="21"/>
          <ac:picMkLst>
            <pc:docMk/>
            <pc:sldMk cId="320249812" sldId="296"/>
            <ac:picMk id="40" creationId="{BB4B56DB-E9A8-1BD9-8408-FD5EB55BDC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b">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chor="t"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b" anchorCtr="0">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b" anchorCtr="0">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b" anchorCtr="0">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b" anchorCtr="0">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chor="t" anchorCtr="0">
            <a:norm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rm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a:xfrm>
            <a:off x="10972800" y="457200"/>
            <a:ext cx="987552" cy="274320"/>
          </a:xfrm>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8.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Mobile RESTAURANT LOCATOR</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Walter Hernandez</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5930646" y="347472"/>
            <a:ext cx="3646932" cy="768096"/>
          </a:xfrm>
        </p:spPr>
        <p:txBody>
          <a:bodyPr/>
          <a:lstStyle/>
          <a:p>
            <a:r>
              <a:rPr lang="en-US" sz="3600" dirty="0"/>
              <a:t>Conclusion</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8" name="Content Placeholder 7">
            <a:extLst>
              <a:ext uri="{FF2B5EF4-FFF2-40B4-BE49-F238E27FC236}">
                <a16:creationId xmlns:a16="http://schemas.microsoft.com/office/drawing/2014/main" id="{2052078C-3EDE-D3D1-F8EB-955CF3246E7F}"/>
              </a:ext>
            </a:extLst>
          </p:cNvPr>
          <p:cNvSpPr>
            <a:spLocks noGrp="1"/>
          </p:cNvSpPr>
          <p:nvPr>
            <p:ph sz="half" idx="2"/>
          </p:nvPr>
        </p:nvSpPr>
        <p:spPr>
          <a:xfrm>
            <a:off x="3608831" y="1955674"/>
            <a:ext cx="8211693" cy="4709319"/>
          </a:xfrm>
        </p:spPr>
        <p:txBody>
          <a:bodyPr>
            <a:normAutofit/>
          </a:bodyPr>
          <a:lstStyle/>
          <a:p>
            <a:pPr marL="0" indent="0">
              <a:buNone/>
            </a:pPr>
            <a:r>
              <a:rPr lang="en-US" sz="2000" dirty="0"/>
              <a:t>Once all testing is complete for the prototype, the launch of the application will undergo further testing. The process utilized in this project ensures quality and a thorough thought process. The research performed serves to better help the customers. Not only is the research useful, hut it also keeps the project with future trends and potential changes in the food or application industry.  The deliverable serve to make the development simpler.  Having a structured and unified helps to keep the team focused. The choice of developing a mobile restaurant locator fits the business goals and future. Other alternatives were also mentioned in the case that the investors want to develop a web application. </a:t>
            </a:r>
          </a:p>
        </p:txBody>
      </p:sp>
    </p:spTree>
    <p:extLst>
      <p:ext uri="{BB962C8B-B14F-4D97-AF65-F5344CB8AC3E}">
        <p14:creationId xmlns:p14="http://schemas.microsoft.com/office/powerpoint/2010/main" val="317028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741801" y="138701"/>
            <a:ext cx="7952486" cy="1138139"/>
          </a:xfrm>
        </p:spPr>
        <p:txBody>
          <a:bodyPr/>
          <a:lstStyle/>
          <a:p>
            <a:r>
              <a:rPr lang="en-US" sz="3600" dirty="0"/>
              <a:t>Introduction &amp; </a:t>
            </a:r>
            <a:r>
              <a:rPr lang="en-US" sz="3600" dirty="0" err="1"/>
              <a:t>ux</a:t>
            </a:r>
            <a:r>
              <a:rPr lang="en-US" sz="3600" dirty="0"/>
              <a:t> </a:t>
            </a:r>
            <a:r>
              <a:rPr lang="en-US" sz="3600" dirty="0" err="1"/>
              <a:t>dESIGN</a:t>
            </a:r>
            <a:endParaRPr lang="en-US" sz="3600" dirty="0"/>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503168" y="1822161"/>
            <a:ext cx="8429752" cy="4554728"/>
          </a:xfrm>
        </p:spPr>
        <p:txBody>
          <a:bodyPr>
            <a:normAutofit fontScale="92500" lnSpcReduction="10000"/>
          </a:bodyPr>
          <a:lstStyle/>
          <a:p>
            <a:r>
              <a:rPr lang="en-US" sz="1800" dirty="0"/>
              <a:t>The purpose of this design project is to develop a modern restaurant locator application. The software will have innovative featured to make locating simple. The users will be able to search by address, coordinates, and nearest locations. It will also have in depth filtering options. Filtering by price, distance, and foods will be a few of the options. All the restaurants will have a quick synopsis. When the users expands the restaurant selection, a further informative and full screen window will appear. Of course, ads will be a part of the experience. The ads feature will be geared towards the user’s satisfaction. The colors scheme and outlines must grab the user’s attention. A wonderfully crafted user experience will be developed to retain previous visitors. The process for the development will follow an organized structure. </a:t>
            </a:r>
          </a:p>
          <a:p>
            <a:r>
              <a:rPr lang="en-US" sz="1800" dirty="0"/>
              <a:t>The first step is to conduct contextual research to dive into the restaurant applications scene. Ideas will be noted, and trends surveys will be conducted. UI and UX pros and cons will be developed as the research is conducted. The second step is to conduct a professional briefing with stakeholders and the Project Team. The stakeholders will be the leaders invested into the project. In this case, John and Pam, investors in applications and software. Business, user requirements, and project reasoning will all be discussed. Once the briefing closes and agreements are made, then the design process begins. Benchmarks, workshops, and early usability testing will be conducted.</a:t>
            </a:r>
          </a:p>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316567" y="580515"/>
            <a:ext cx="6766560" cy="768096"/>
          </a:xfrm>
        </p:spPr>
        <p:txBody>
          <a:bodyPr/>
          <a:lstStyle/>
          <a:p>
            <a:r>
              <a:rPr lang="en-US" sz="2800" dirty="0"/>
              <a:t>Introduction &amp; </a:t>
            </a:r>
            <a:r>
              <a:rPr lang="en-US" sz="2800" dirty="0" err="1"/>
              <a:t>ux</a:t>
            </a:r>
            <a:r>
              <a:rPr lang="en-US" sz="2800" dirty="0"/>
              <a:t> </a:t>
            </a:r>
            <a:r>
              <a:rPr lang="en-US" sz="2800" dirty="0" err="1"/>
              <a:t>dESIGN</a:t>
            </a:r>
            <a:endParaRPr lang="en-US" sz="2800" dirty="0"/>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484971" y="1681101"/>
            <a:ext cx="8429752" cy="4554728"/>
          </a:xfrm>
        </p:spPr>
        <p:txBody>
          <a:bodyPr>
            <a:normAutofit fontScale="92500" lnSpcReduction="20000"/>
          </a:bodyPr>
          <a:lstStyle/>
          <a:p>
            <a:r>
              <a:rPr lang="en-US" sz="1900" dirty="0"/>
              <a:t>The process for the development will follow an organized structure. The first step is to conduct research to dive into the restaurant applications scene. Ideas will be noted, and trends surveys will be conducted. UI and UX pros and cons will be developed as the research is conducted. The second step is to conduct a professional briefing with stakeholders and the Project Team. The stakeholders will be the leaders invested into the project. In this case, John and Pam, investors in applications and software. Business, user requirements, and project reasoning will all be discussed. Once the briefing closes and agreements are made, then the design process begins. Benchmarks, workshops, and early usability testing will be conducted. </a:t>
            </a:r>
          </a:p>
          <a:p>
            <a:r>
              <a:rPr lang="en-US" sz="1900" dirty="0"/>
              <a:t>User analytics will also be considered and dove upon. These analytics will be used to form persona profiles. We will also be consulting with a professional software developers during the process for their expert opinion. Other task models and deliverables will be developed. These includes sketches, wireframes and comprehensive use-cases. Once the project has numerous components, a protype will be developed with front, and back-end testing. Further analytics and research will be conducted based on the prototype. Once a final briefing and further ideas have been integrated, a final testing will begin. The final test will include live users. After the final test and any final modifications are made, the Stakeholders and the project team can initiate the application deployment.</a:t>
            </a:r>
          </a:p>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340461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574371"/>
            <a:ext cx="6400800" cy="768096"/>
          </a:xfrm>
        </p:spPr>
        <p:txBody>
          <a:bodyPr/>
          <a:lstStyle/>
          <a:p>
            <a:r>
              <a:rPr lang="en-US" sz="3600" b="1" dirty="0">
                <a:solidFill>
                  <a:schemeClr val="accent6"/>
                </a:solidFill>
                <a:latin typeface="Arial Black" panose="020B0604020202020204" pitchFamily="34" charset="0"/>
                <a:cs typeface="Arial Black" panose="020B0604020202020204" pitchFamily="34" charset="0"/>
              </a:rPr>
              <a:t>Platform</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044742" y="1745634"/>
            <a:ext cx="10102516" cy="5120160"/>
          </a:xfrm>
        </p:spPr>
        <p:txBody>
          <a:bodyPr/>
          <a:lstStyle/>
          <a:p>
            <a:pPr algn="l"/>
            <a:r>
              <a:rPr lang="en-US" sz="2400" dirty="0">
                <a:solidFill>
                  <a:schemeClr val="accent6"/>
                </a:solidFill>
                <a:latin typeface="Sabon Next LT" panose="02000500000000000000" pitchFamily="2" charset="0"/>
                <a:cs typeface="Sabon Next LT" panose="02000500000000000000" pitchFamily="2" charset="0"/>
              </a:rPr>
              <a:t>The primary choice for the platform is a mobile format. Mobile formats have become the primary choice for many users on the go. The platform is </a:t>
            </a:r>
            <a:r>
              <a:rPr lang="en-US" sz="2400" dirty="0">
                <a:solidFill>
                  <a:schemeClr val="tx2">
                    <a:lumMod val="40000"/>
                    <a:lumOff val="60000"/>
                  </a:schemeClr>
                </a:solidFill>
                <a:latin typeface="Sabon Next LT" panose="02000500000000000000" pitchFamily="2" charset="0"/>
                <a:cs typeface="Sabon Next LT" panose="02000500000000000000" pitchFamily="2" charset="0"/>
              </a:rPr>
              <a:t>more </a:t>
            </a:r>
            <a:r>
              <a:rPr lang="en-US" sz="2400" dirty="0">
                <a:solidFill>
                  <a:schemeClr val="accent6"/>
                </a:solidFill>
                <a:latin typeface="Sabon Next LT" panose="02000500000000000000" pitchFamily="2" charset="0"/>
                <a:cs typeface="Sabon Next LT" panose="02000500000000000000" pitchFamily="2" charset="0"/>
              </a:rPr>
              <a:t>likely to attract modern users in respects to its portability. It features </a:t>
            </a:r>
            <a:r>
              <a:rPr lang="en-US" sz="2400" dirty="0">
                <a:solidFill>
                  <a:schemeClr val="bg1"/>
                </a:solidFill>
                <a:latin typeface="Sabon Next LT" panose="02000500000000000000" pitchFamily="2" charset="0"/>
                <a:cs typeface="Sabon Next LT" panose="02000500000000000000" pitchFamily="2" charset="0"/>
              </a:rPr>
              <a:t>a</a:t>
            </a:r>
            <a:r>
              <a:rPr lang="en-US" sz="2400" dirty="0">
                <a:solidFill>
                  <a:schemeClr val="tx2">
                    <a:lumMod val="40000"/>
                    <a:lumOff val="60000"/>
                  </a:schemeClr>
                </a:solidFill>
                <a:latin typeface="Sabon Next LT" panose="02000500000000000000" pitchFamily="2" charset="0"/>
                <a:cs typeface="Sabon Next LT" panose="02000500000000000000" pitchFamily="2" charset="0"/>
              </a:rPr>
              <a:t> user-</a:t>
            </a:r>
            <a:r>
              <a:rPr lang="en-US" sz="2400" dirty="0">
                <a:solidFill>
                  <a:schemeClr val="accent6"/>
                </a:solidFill>
                <a:latin typeface="Sabon Next LT" panose="02000500000000000000" pitchFamily="2" charset="0"/>
                <a:cs typeface="Sabon Next LT" panose="02000500000000000000" pitchFamily="2" charset="0"/>
              </a:rPr>
              <a:t>friendly interface with touch screen functions. Users can use the appl</a:t>
            </a:r>
            <a:r>
              <a:rPr lang="en-US" sz="2400" dirty="0">
                <a:solidFill>
                  <a:schemeClr val="accent3">
                    <a:lumMod val="60000"/>
                    <a:lumOff val="40000"/>
                  </a:schemeClr>
                </a:solidFill>
                <a:latin typeface="Sabon Next LT" panose="02000500000000000000" pitchFamily="2" charset="0"/>
                <a:cs typeface="Sabon Next LT" panose="02000500000000000000" pitchFamily="2" charset="0"/>
              </a:rPr>
              <a:t>i</a:t>
            </a:r>
            <a:r>
              <a:rPr lang="en-US" sz="2400" dirty="0">
                <a:solidFill>
                  <a:schemeClr val="bg1">
                    <a:lumMod val="50000"/>
                  </a:schemeClr>
                </a:solidFill>
                <a:latin typeface="Sabon Next LT" panose="02000500000000000000" pitchFamily="2" charset="0"/>
                <a:cs typeface="Sabon Next LT" panose="02000500000000000000" pitchFamily="2" charset="0"/>
              </a:rPr>
              <a:t>cations</a:t>
            </a:r>
            <a:r>
              <a:rPr lang="en-US" sz="2400" dirty="0">
                <a:solidFill>
                  <a:schemeClr val="bg1"/>
                </a:solidFill>
                <a:latin typeface="Sabon Next LT" panose="02000500000000000000" pitchFamily="2" charset="0"/>
                <a:cs typeface="Sabon Next LT" panose="02000500000000000000" pitchFamily="2" charset="0"/>
              </a:rPr>
              <a:t> </a:t>
            </a:r>
            <a:r>
              <a:rPr lang="en-US" sz="2400" dirty="0">
                <a:solidFill>
                  <a:schemeClr val="accent6"/>
                </a:solidFill>
                <a:latin typeface="Sabon Next LT" panose="02000500000000000000" pitchFamily="2" charset="0"/>
                <a:cs typeface="Sabon Next LT" panose="02000500000000000000" pitchFamily="2" charset="0"/>
              </a:rPr>
              <a:t>from anywhere and are able to find restaurants while on the go. </a:t>
            </a:r>
          </a:p>
          <a:p>
            <a:pPr algn="l"/>
            <a:endParaRPr lang="en-US" sz="2400" dirty="0">
              <a:solidFill>
                <a:schemeClr val="accent6"/>
              </a:solidFill>
              <a:latin typeface="Sabon Next LT" panose="02000500000000000000" pitchFamily="2" charset="0"/>
              <a:cs typeface="Sabon Next LT" panose="02000500000000000000" pitchFamily="2" charset="0"/>
            </a:endParaRPr>
          </a:p>
          <a:p>
            <a:pPr algn="l"/>
            <a:r>
              <a:rPr lang="en-US" sz="2400" dirty="0">
                <a:solidFill>
                  <a:schemeClr val="accent6"/>
                </a:solidFill>
                <a:latin typeface="Sabon Next LT" panose="02000500000000000000" pitchFamily="2" charset="0"/>
                <a:cs typeface="Sabon Next LT" panose="02000500000000000000" pitchFamily="2" charset="0"/>
              </a:rPr>
              <a:t>Cell phones can also function to pinpoint</a:t>
            </a:r>
            <a:r>
              <a:rPr lang="en-US" dirty="0">
                <a:latin typeface="Sabon Next LT" panose="02000500000000000000" pitchFamily="2" charset="0"/>
                <a:cs typeface="Sabon Next LT" panose="02000500000000000000" pitchFamily="2" charset="0"/>
              </a:rPr>
              <a:t> the user’s location. The location feature will function as an ease of access form to locate restaurants nearby. As opposed to a web applications, mobile formats care limited to what the users can see. Therefore, a careful decision must be made on what the User Interface features. The Interface must have easy to read text and easy to navigate pages. Unlike a web application, further research will be conducted to narrow down the interface user prefer.</a:t>
            </a:r>
            <a:endParaRPr lang="en-US" sz="24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693801" y="854202"/>
            <a:ext cx="4897374" cy="658368"/>
          </a:xfrm>
        </p:spPr>
        <p:txBody>
          <a:bodyPr/>
          <a:lstStyle/>
          <a:p>
            <a:r>
              <a:rPr lang="en-US" sz="3600" b="1" dirty="0">
                <a:solidFill>
                  <a:schemeClr val="accent6"/>
                </a:solidFill>
                <a:latin typeface="Arial Black" panose="020B0604020202020204" pitchFamily="34" charset="0"/>
                <a:cs typeface="Arial Black" panose="020B0604020202020204" pitchFamily="34" charset="0"/>
              </a:rPr>
              <a:t>Platforms Differentiation</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Content Placeholder 3">
            <a:extLst>
              <a:ext uri="{FF2B5EF4-FFF2-40B4-BE49-F238E27FC236}">
                <a16:creationId xmlns:a16="http://schemas.microsoft.com/office/drawing/2014/main" id="{F61B0AD9-F7A4-1BF3-E5C5-D3813B8ED404}"/>
              </a:ext>
            </a:extLst>
          </p:cNvPr>
          <p:cNvSpPr>
            <a:spLocks noGrp="1"/>
          </p:cNvSpPr>
          <p:nvPr>
            <p:ph sz="half" idx="1"/>
          </p:nvPr>
        </p:nvSpPr>
        <p:spPr>
          <a:xfrm>
            <a:off x="145923" y="1931860"/>
            <a:ext cx="5778627" cy="4434840"/>
          </a:xfrm>
        </p:spPr>
        <p:txBody>
          <a:bodyPr>
            <a:normAutofit fontScale="77500" lnSpcReduction="20000"/>
          </a:bodyPr>
          <a:lstStyle/>
          <a:p>
            <a:pPr marL="0" indent="0">
              <a:buNone/>
            </a:pPr>
            <a:r>
              <a:rPr lang="en-US" sz="2400" dirty="0"/>
              <a:t>Both web and mobile applications are similar in the development process. They both require research to develop user functions. Mobile however, can be downloaded through a primary mobile store. Users can quickly load the applications and search for a potential restaurant. They can quickly sort by their wanted cuisine and decide. They are also often faster and have a higher attraction and retention capability. A web application can offer higher accessibility. Users have further options to choose from, and more branch decisions can be derived from the homepage. Also, a web application requires less modifications and adjustments so that it works on many devices. Mobile applications requires tweaking and in-depth development so that it works for Apple, Microsoft, Android and many other Mobile devices. Locating a restaurant on through the web often requires the users to have more time on their hands.</a:t>
            </a:r>
          </a:p>
        </p:txBody>
      </p:sp>
      <p:sp>
        <p:nvSpPr>
          <p:cNvPr id="8" name="Title 1">
            <a:extLst>
              <a:ext uri="{FF2B5EF4-FFF2-40B4-BE49-F238E27FC236}">
                <a16:creationId xmlns:a16="http://schemas.microsoft.com/office/drawing/2014/main" id="{9EA0DAE6-2396-A2EA-E28E-0036078B41B6}"/>
              </a:ext>
            </a:extLst>
          </p:cNvPr>
          <p:cNvSpPr txBox="1">
            <a:spLocks/>
          </p:cNvSpPr>
          <p:nvPr/>
        </p:nvSpPr>
        <p:spPr>
          <a:xfrm>
            <a:off x="6557581" y="705993"/>
            <a:ext cx="5334000" cy="76809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altLang="zh-CN" sz="3600" dirty="0">
                <a:latin typeface="Arial Black" panose="020B0604020202020204" pitchFamily="34" charset="0"/>
                <a:cs typeface="Arial Black" panose="020B0604020202020204" pitchFamily="34" charset="0"/>
              </a:rPr>
              <a:t>Alternate Suggestions</a:t>
            </a:r>
            <a:endParaRPr lang="en-US" sz="3600" dirty="0">
              <a:latin typeface="Arial Black" panose="020B0604020202020204" pitchFamily="34" charset="0"/>
              <a:cs typeface="Arial Black" panose="020B0604020202020204" pitchFamily="34" charset="0"/>
            </a:endParaRPr>
          </a:p>
        </p:txBody>
      </p:sp>
      <p:sp>
        <p:nvSpPr>
          <p:cNvPr id="9" name="Content Placeholder 3">
            <a:extLst>
              <a:ext uri="{FF2B5EF4-FFF2-40B4-BE49-F238E27FC236}">
                <a16:creationId xmlns:a16="http://schemas.microsoft.com/office/drawing/2014/main" id="{2D57C630-9C84-4FB8-BF68-BF84B48976C7}"/>
              </a:ext>
            </a:extLst>
          </p:cNvPr>
          <p:cNvSpPr txBox="1">
            <a:spLocks/>
          </p:cNvSpPr>
          <p:nvPr/>
        </p:nvSpPr>
        <p:spPr>
          <a:xfrm>
            <a:off x="6516243" y="1931860"/>
            <a:ext cx="5416677" cy="414108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dirty="0"/>
              <a:t>As an alternative, if a web application was to be developed,  more categories and tabs can be useful to users. Each page would carry more information with reviews, photos, and menus. It would also be geared towards further accessibility for users with who need bolder or different color texts. The full screen feature would also function better in web. The adds will also be better sized in a web application. The user experience can be better handled. The sorting options can be further intricate and engaging. Web is traditional; therefore, a smaller learning curve is required to develop a restaurant locator applications.</a:t>
            </a:r>
          </a:p>
        </p:txBody>
      </p:sp>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5474970" y="731520"/>
            <a:ext cx="3932238" cy="366522"/>
          </a:xfrm>
        </p:spPr>
        <p:txBody>
          <a:bodyPr>
            <a:noAutofit/>
          </a:bodyPr>
          <a:lstStyle/>
          <a:p>
            <a:r>
              <a:rPr lang="en-US" sz="3600" dirty="0"/>
              <a:t>Deliverables</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3017520" y="2327275"/>
            <a:ext cx="8915400" cy="2625725"/>
          </a:xfrm>
        </p:spPr>
        <p:txBody>
          <a:bodyPr>
            <a:normAutofit fontScale="85000" lnSpcReduction="10000"/>
          </a:bodyPr>
          <a:lstStyle/>
          <a:p>
            <a:r>
              <a:rPr lang="en-US" dirty="0"/>
              <a:t>Part of the design process, will require deliverables for the purpose of visualizations and idea sharing. A Persona Layout, Wireframe, and a Use-Case will be utilized.  A Persona Layout functions as a theoretical user searching for a place to eat. They the persona is a false person who would be interest in a restaurant locator application. The Wireframe functions as a visual for the application. It is what a page would appear as in a cell phone. It serves so that the developers can quickly share and edit ideas. It is a photographic form a prototype. The use-case will serve as a programming visual. It is a diagram with the user and the actions they will perform through the restaurant locator application.</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60475" y="-22098"/>
            <a:ext cx="10671048" cy="768096"/>
          </a:xfrm>
        </p:spPr>
        <p:txBody>
          <a:bodyPr/>
          <a:lstStyle/>
          <a:p>
            <a:r>
              <a:rPr lang="en-US" sz="3600" dirty="0"/>
              <a:t>Persona Profile</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7</a:t>
            </a:fld>
            <a:endParaRPr lang="en-US" dirty="0"/>
          </a:p>
        </p:txBody>
      </p:sp>
      <p:pic>
        <p:nvPicPr>
          <p:cNvPr id="40" name="Picture 39" descr="A person's profile with text&#10;&#10;Description automatically generated">
            <a:extLst>
              <a:ext uri="{FF2B5EF4-FFF2-40B4-BE49-F238E27FC236}">
                <a16:creationId xmlns:a16="http://schemas.microsoft.com/office/drawing/2014/main" id="{BB4B56DB-E9A8-1BD9-8408-FD5EB55BDC9A}"/>
              </a:ext>
            </a:extLst>
          </p:cNvPr>
          <p:cNvPicPr>
            <a:picLocks noChangeAspect="1"/>
          </p:cNvPicPr>
          <p:nvPr/>
        </p:nvPicPr>
        <p:blipFill>
          <a:blip r:embed="rId2"/>
          <a:stretch>
            <a:fillRect/>
          </a:stretch>
        </p:blipFill>
        <p:spPr>
          <a:xfrm>
            <a:off x="3548062" y="841248"/>
            <a:ext cx="5095875" cy="5836179"/>
          </a:xfrm>
          <a:prstGeom prst="rect">
            <a:avLst/>
          </a:prstGeom>
        </p:spPr>
      </p:pic>
    </p:spTree>
    <p:extLst>
      <p:ext uri="{BB962C8B-B14F-4D97-AF65-F5344CB8AC3E}">
        <p14:creationId xmlns:p14="http://schemas.microsoft.com/office/powerpoint/2010/main" val="201193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41" name="Title 3">
            <a:extLst>
              <a:ext uri="{FF2B5EF4-FFF2-40B4-BE49-F238E27FC236}">
                <a16:creationId xmlns:a16="http://schemas.microsoft.com/office/drawing/2014/main" id="{6A0330CD-847D-6D9D-68B4-79F32C16384D}"/>
              </a:ext>
            </a:extLst>
          </p:cNvPr>
          <p:cNvSpPr txBox="1">
            <a:spLocks/>
          </p:cNvSpPr>
          <p:nvPr/>
        </p:nvSpPr>
        <p:spPr>
          <a:xfrm>
            <a:off x="3576637" y="73152"/>
            <a:ext cx="5038725" cy="658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3600" dirty="0"/>
              <a:t>Wireframes</a:t>
            </a:r>
          </a:p>
        </p:txBody>
      </p:sp>
      <p:pic>
        <p:nvPicPr>
          <p:cNvPr id="45" name="Picture 44">
            <a:extLst>
              <a:ext uri="{FF2B5EF4-FFF2-40B4-BE49-F238E27FC236}">
                <a16:creationId xmlns:a16="http://schemas.microsoft.com/office/drawing/2014/main" id="{F523E9AA-D5BF-FFD9-D358-F85089F2F4E0}"/>
              </a:ext>
            </a:extLst>
          </p:cNvPr>
          <p:cNvPicPr>
            <a:picLocks noChangeAspect="1"/>
          </p:cNvPicPr>
          <p:nvPr/>
        </p:nvPicPr>
        <p:blipFill>
          <a:blip r:embed="rId2"/>
          <a:stretch>
            <a:fillRect/>
          </a:stretch>
        </p:blipFill>
        <p:spPr>
          <a:xfrm>
            <a:off x="259080" y="963692"/>
            <a:ext cx="3091858" cy="5541449"/>
          </a:xfrm>
          <a:prstGeom prst="rect">
            <a:avLst/>
          </a:prstGeom>
        </p:spPr>
      </p:pic>
      <p:sp>
        <p:nvSpPr>
          <p:cNvPr id="47" name="TextBox 46">
            <a:extLst>
              <a:ext uri="{FF2B5EF4-FFF2-40B4-BE49-F238E27FC236}">
                <a16:creationId xmlns:a16="http://schemas.microsoft.com/office/drawing/2014/main" id="{0C1EF8B5-A4D2-1C27-9B50-80B74C170638}"/>
              </a:ext>
            </a:extLst>
          </p:cNvPr>
          <p:cNvSpPr txBox="1"/>
          <p:nvPr/>
        </p:nvSpPr>
        <p:spPr>
          <a:xfrm>
            <a:off x="895562" y="6478709"/>
            <a:ext cx="1818894" cy="369332"/>
          </a:xfrm>
          <a:prstGeom prst="rect">
            <a:avLst/>
          </a:prstGeom>
          <a:noFill/>
        </p:spPr>
        <p:txBody>
          <a:bodyPr wrap="square" rtlCol="0">
            <a:spAutoFit/>
          </a:bodyPr>
          <a:lstStyle/>
          <a:p>
            <a:r>
              <a:rPr lang="en-US" dirty="0"/>
              <a:t>Unsorted Search</a:t>
            </a:r>
          </a:p>
        </p:txBody>
      </p:sp>
      <p:sp>
        <p:nvSpPr>
          <p:cNvPr id="48" name="TextBox 47">
            <a:extLst>
              <a:ext uri="{FF2B5EF4-FFF2-40B4-BE49-F238E27FC236}">
                <a16:creationId xmlns:a16="http://schemas.microsoft.com/office/drawing/2014/main" id="{20ABA9D3-0A1A-5D9A-95F1-29DCE35AFAA5}"/>
              </a:ext>
            </a:extLst>
          </p:cNvPr>
          <p:cNvSpPr txBox="1"/>
          <p:nvPr/>
        </p:nvSpPr>
        <p:spPr>
          <a:xfrm>
            <a:off x="5400304" y="6394659"/>
            <a:ext cx="1514846" cy="369332"/>
          </a:xfrm>
          <a:prstGeom prst="rect">
            <a:avLst/>
          </a:prstGeom>
          <a:noFill/>
        </p:spPr>
        <p:txBody>
          <a:bodyPr wrap="square" rtlCol="0">
            <a:spAutoFit/>
          </a:bodyPr>
          <a:lstStyle/>
          <a:p>
            <a:r>
              <a:rPr lang="en-US" dirty="0"/>
              <a:t>Sorted Search</a:t>
            </a:r>
          </a:p>
        </p:txBody>
      </p:sp>
      <p:pic>
        <p:nvPicPr>
          <p:cNvPr id="50" name="Picture 49">
            <a:extLst>
              <a:ext uri="{FF2B5EF4-FFF2-40B4-BE49-F238E27FC236}">
                <a16:creationId xmlns:a16="http://schemas.microsoft.com/office/drawing/2014/main" id="{C3E9FCC6-C9A4-DE5B-836B-E4970BBDB191}"/>
              </a:ext>
            </a:extLst>
          </p:cNvPr>
          <p:cNvPicPr>
            <a:picLocks noChangeAspect="1"/>
          </p:cNvPicPr>
          <p:nvPr/>
        </p:nvPicPr>
        <p:blipFill>
          <a:blip r:embed="rId3"/>
          <a:stretch>
            <a:fillRect/>
          </a:stretch>
        </p:blipFill>
        <p:spPr>
          <a:xfrm>
            <a:off x="4550070" y="963692"/>
            <a:ext cx="3091858" cy="5463757"/>
          </a:xfrm>
          <a:prstGeom prst="rect">
            <a:avLst/>
          </a:prstGeom>
        </p:spPr>
      </p:pic>
      <p:pic>
        <p:nvPicPr>
          <p:cNvPr id="6" name="Picture 5">
            <a:extLst>
              <a:ext uri="{FF2B5EF4-FFF2-40B4-BE49-F238E27FC236}">
                <a16:creationId xmlns:a16="http://schemas.microsoft.com/office/drawing/2014/main" id="{19935FE3-8EC9-4880-3473-0C83CA5C55BF}"/>
              </a:ext>
            </a:extLst>
          </p:cNvPr>
          <p:cNvPicPr>
            <a:picLocks noChangeAspect="1"/>
          </p:cNvPicPr>
          <p:nvPr/>
        </p:nvPicPr>
        <p:blipFill>
          <a:blip r:embed="rId4"/>
          <a:stretch>
            <a:fillRect/>
          </a:stretch>
        </p:blipFill>
        <p:spPr>
          <a:xfrm>
            <a:off x="8841062" y="963691"/>
            <a:ext cx="3091858" cy="5430967"/>
          </a:xfrm>
          <a:prstGeom prst="rect">
            <a:avLst/>
          </a:prstGeom>
        </p:spPr>
      </p:pic>
      <p:sp>
        <p:nvSpPr>
          <p:cNvPr id="8" name="TextBox 7">
            <a:extLst>
              <a:ext uri="{FF2B5EF4-FFF2-40B4-BE49-F238E27FC236}">
                <a16:creationId xmlns:a16="http://schemas.microsoft.com/office/drawing/2014/main" id="{109A0805-E754-9FC9-9E88-38B201697916}"/>
              </a:ext>
            </a:extLst>
          </p:cNvPr>
          <p:cNvSpPr txBox="1"/>
          <p:nvPr/>
        </p:nvSpPr>
        <p:spPr>
          <a:xfrm>
            <a:off x="9458325" y="6320475"/>
            <a:ext cx="2581275" cy="369332"/>
          </a:xfrm>
          <a:prstGeom prst="rect">
            <a:avLst/>
          </a:prstGeom>
          <a:noFill/>
        </p:spPr>
        <p:txBody>
          <a:bodyPr wrap="square" rtlCol="0">
            <a:spAutoFit/>
          </a:bodyPr>
          <a:lstStyle/>
          <a:p>
            <a:r>
              <a:rPr lang="en-US" dirty="0"/>
              <a:t>Full screen selection</a:t>
            </a:r>
          </a:p>
        </p:txBody>
      </p:sp>
    </p:spTree>
    <p:extLst>
      <p:ext uri="{BB962C8B-B14F-4D97-AF65-F5344CB8AC3E}">
        <p14:creationId xmlns:p14="http://schemas.microsoft.com/office/powerpoint/2010/main" val="26018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68096" y="173435"/>
            <a:ext cx="10671048" cy="768096"/>
          </a:xfrm>
        </p:spPr>
        <p:txBody>
          <a:bodyPr/>
          <a:lstStyle/>
          <a:p>
            <a:r>
              <a:rPr lang="en-US" sz="3600" dirty="0"/>
              <a:t>Use-case</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9</a:t>
            </a:fld>
            <a:endParaRPr lang="en-US" dirty="0"/>
          </a:p>
        </p:txBody>
      </p:sp>
      <p:pic>
        <p:nvPicPr>
          <p:cNvPr id="3" name="Picture 2">
            <a:extLst>
              <a:ext uri="{FF2B5EF4-FFF2-40B4-BE49-F238E27FC236}">
                <a16:creationId xmlns:a16="http://schemas.microsoft.com/office/drawing/2014/main" id="{93B00EF4-2E26-50EB-6465-AA4F5C352942}"/>
              </a:ext>
            </a:extLst>
          </p:cNvPr>
          <p:cNvPicPr>
            <a:picLocks noChangeAspect="1"/>
          </p:cNvPicPr>
          <p:nvPr/>
        </p:nvPicPr>
        <p:blipFill>
          <a:blip r:embed="rId2"/>
          <a:stretch>
            <a:fillRect/>
          </a:stretch>
        </p:blipFill>
        <p:spPr>
          <a:xfrm>
            <a:off x="652462" y="1362074"/>
            <a:ext cx="9335807" cy="5048251"/>
          </a:xfrm>
          <a:prstGeom prst="rect">
            <a:avLst/>
          </a:prstGeom>
        </p:spPr>
      </p:pic>
    </p:spTree>
    <p:extLst>
      <p:ext uri="{BB962C8B-B14F-4D97-AF65-F5344CB8AC3E}">
        <p14:creationId xmlns:p14="http://schemas.microsoft.com/office/powerpoint/2010/main" val="3577271999"/>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438558_Win32_v2" id="{4C05A457-285D-454C-A9EA-F338443A797C}" vid="{298C0BDB-2F83-41C5-B87D-3BE7246FD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7EB4D8-2DC8-4900-B296-3F8E8CD9E6A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1D2ED2F-BDEE-47B8-82AA-B088E838B0E6}">
  <ds:schemaRefs>
    <ds:schemaRef ds:uri="http://schemas.microsoft.com/sharepoint/v3/contenttype/forms"/>
  </ds:schemaRefs>
</ds:datastoreItem>
</file>

<file path=customXml/itemProps3.xml><?xml version="1.0" encoding="utf-8"?>
<ds:datastoreItem xmlns:ds="http://schemas.openxmlformats.org/officeDocument/2006/customXml" ds:itemID="{8A2982D6-A655-4F26-86D7-B5C32A625E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{63663810-8CE7-4153-BAA8-C474495530A9}tf78438558_win32</Template>
  <TotalTime>291</TotalTime>
  <Words>1276</Words>
  <Application>Microsoft Office PowerPoint</Application>
  <PresentationFormat>Widescreen</PresentationFormat>
  <Paragraphs>34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Arial Black</vt:lpstr>
      <vt:lpstr>Sabon Next LT</vt:lpstr>
      <vt:lpstr>Office Theme</vt:lpstr>
      <vt:lpstr>Mobile RESTAURANT LOCATOR</vt:lpstr>
      <vt:lpstr>Introduction &amp; ux dESIGN</vt:lpstr>
      <vt:lpstr>Introduction &amp; ux dESIGN</vt:lpstr>
      <vt:lpstr>Platform</vt:lpstr>
      <vt:lpstr>Platforms Differentiation</vt:lpstr>
      <vt:lpstr>Deliverables</vt:lpstr>
      <vt:lpstr>Persona Profile</vt:lpstr>
      <vt:lpstr>PowerPoint Presentation</vt:lpstr>
      <vt:lpstr>Use-case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Experience Design</dc:title>
  <dc:subject/>
  <dc:creator>Walter Hernandez</dc:creator>
  <cp:lastModifiedBy>Walter Hernandez</cp:lastModifiedBy>
  <cp:revision>1</cp:revision>
  <dcterms:created xsi:type="dcterms:W3CDTF">2023-08-17T19:42:05Z</dcterms:created>
  <dcterms:modified xsi:type="dcterms:W3CDTF">2023-08-18T00:33:40Z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